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8" r:id="rId3"/>
    <p:sldId id="271" r:id="rId4"/>
    <p:sldId id="272" r:id="rId5"/>
    <p:sldId id="273" r:id="rId6"/>
    <p:sldId id="274" r:id="rId7"/>
    <p:sldId id="27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0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A66522-AF26-4820-9C56-DC90EA1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96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8E1CC-453A-4CE7-B04F-25085865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7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E7229-47FF-4F57-A25E-61BD40FE1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8E835-2EAA-406B-80C9-916A35D9E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7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42045-BB47-49B1-9639-FD7F9567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D389D-B15F-439B-98A6-275FF0C9F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6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CF6C-ED31-4DBE-8CC9-DBEC9E837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9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3A020-4B1A-4C7F-BB4A-D116552A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1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1CF7F-708D-46A4-AE1A-29ED2E24F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7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D2474-EA72-43F8-BF31-A6CEE1431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1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E99E-DEF4-499F-AA33-E1F1B7DCD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54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53869-71B7-478E-B7AE-790B725AD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8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ABDBC75-1C26-4FD4-840E-7C04ADF71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jpeg"/><Relationship Id="rId9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200" dirty="0" smtClean="0">
                <a:solidFill>
                  <a:schemeClr val="folHlink"/>
                </a:solidFill>
              </a:rPr>
              <a:t>Me llamo ________		      Clase 702  </a:t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6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17638"/>
            <a:ext cx="9067800" cy="50593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CC0000"/>
                </a:solidFill>
              </a:rPr>
              <a:t>Propósito # 18: </a:t>
            </a:r>
            <a:r>
              <a:rPr lang="es-ES_tradnl" altLang="en-US" dirty="0" smtClean="0"/>
              <a:t>¿Qué comes durante la cena?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00B0F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00B0F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food</a:t>
            </a:r>
            <a:r>
              <a:rPr lang="es-ES_tradnl" altLang="en-US" sz="2800" i="1" dirty="0" smtClean="0">
                <a:solidFill>
                  <a:srgbClr val="00B0F0"/>
                </a:solidFill>
              </a:rPr>
              <a:t> and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meal</a:t>
            </a:r>
            <a:r>
              <a:rPr lang="es-ES_tradnl" altLang="en-US" sz="2800" i="1" dirty="0" smtClean="0">
                <a:solidFill>
                  <a:srgbClr val="00B0F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vocabulary</a:t>
            </a:r>
            <a:endParaRPr lang="es-ES_tradnl" altLang="en-US" sz="2800" i="1" dirty="0" smtClean="0">
              <a:solidFill>
                <a:srgbClr val="00B0F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CC0000"/>
                </a:solidFill>
              </a:rPr>
              <a:t>Actividad Inicial: </a:t>
            </a:r>
            <a:endParaRPr lang="es-ES_tradnl" altLang="en-US" dirty="0" smtClean="0">
              <a:solidFill>
                <a:srgbClr val="CC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	Completa con la forma correcta del verbo: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María ___________ español. 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Carlos ___________ en su móvil. (hablar)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Nosotros ______________. (escuchar)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¿___________ tú uniforme a la escuela? (llevar)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Yo __________ la computadora. (usar)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686800" cy="808038"/>
          </a:xfrm>
        </p:spPr>
        <p:txBody>
          <a:bodyPr/>
          <a:lstStyle/>
          <a:p>
            <a:pPr eaLnBrk="1" hangingPunct="1"/>
            <a:r>
              <a:rPr lang="en-US" altLang="en-US" sz="4000" dirty="0" err="1" smtClean="0">
                <a:solidFill>
                  <a:schemeClr val="hlink"/>
                </a:solidFill>
              </a:rPr>
              <a:t>Repaso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del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Vocabulario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 la comida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2695575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AutoShape 6"/>
          <p:cNvSpPr>
            <a:spLocks noChangeAspect="1" noChangeArrowheads="1"/>
          </p:cNvSpPr>
          <p:nvPr/>
        </p:nvSpPr>
        <p:spPr bwMode="auto">
          <a:xfrm>
            <a:off x="5867400" y="9890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desayuno</a:t>
            </a:r>
          </a:p>
        </p:txBody>
      </p:sp>
      <p:sp>
        <p:nvSpPr>
          <p:cNvPr id="3077" name="Line 7"/>
          <p:cNvSpPr>
            <a:spLocks noChangeShapeType="1"/>
          </p:cNvSpPr>
          <p:nvPr/>
        </p:nvSpPr>
        <p:spPr bwMode="auto">
          <a:xfrm flipV="1">
            <a:off x="5638800" y="2286000"/>
            <a:ext cx="0" cy="7620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AutoShape 8"/>
          <p:cNvSpPr>
            <a:spLocks noChangeAspect="1" noChangeArrowheads="1"/>
          </p:cNvSpPr>
          <p:nvPr/>
        </p:nvSpPr>
        <p:spPr bwMode="auto">
          <a:xfrm>
            <a:off x="4953000" y="1903412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00FF"/>
                </a:solidFill>
              </a:rPr>
              <a:t>huevos</a:t>
            </a:r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auto">
          <a:xfrm flipV="1">
            <a:off x="6553200" y="2819400"/>
            <a:ext cx="533400" cy="457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6096000" y="3657600"/>
            <a:ext cx="990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 flipH="1" flipV="1">
            <a:off x="4267200" y="3962400"/>
            <a:ext cx="838200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AutoShape 12"/>
          <p:cNvSpPr>
            <a:spLocks noChangeAspect="1" noChangeArrowheads="1"/>
          </p:cNvSpPr>
          <p:nvPr/>
        </p:nvSpPr>
        <p:spPr bwMode="auto">
          <a:xfrm>
            <a:off x="6781800" y="23622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8000"/>
                </a:solidFill>
              </a:rPr>
              <a:t>Pan </a:t>
            </a:r>
            <a:r>
              <a:rPr lang="en-US" altLang="en-US" sz="2800" i="1">
                <a:solidFill>
                  <a:srgbClr val="008000"/>
                </a:solidFill>
              </a:rPr>
              <a:t>(tostado)</a:t>
            </a:r>
          </a:p>
        </p:txBody>
      </p:sp>
      <p:sp>
        <p:nvSpPr>
          <p:cNvPr id="5133" name="AutoShape 13"/>
          <p:cNvSpPr>
            <a:spLocks noChangeAspect="1" noChangeArrowheads="1"/>
          </p:cNvSpPr>
          <p:nvPr/>
        </p:nvSpPr>
        <p:spPr bwMode="auto">
          <a:xfrm>
            <a:off x="7010400" y="3427413"/>
            <a:ext cx="213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FF6600"/>
                </a:solidFill>
              </a:rPr>
              <a:t>salchichas</a:t>
            </a:r>
          </a:p>
        </p:txBody>
      </p:sp>
      <p:sp>
        <p:nvSpPr>
          <p:cNvPr id="5134" name="AutoShape 14"/>
          <p:cNvSpPr>
            <a:spLocks noChangeAspect="1" noChangeArrowheads="1"/>
          </p:cNvSpPr>
          <p:nvPr/>
        </p:nvSpPr>
        <p:spPr bwMode="auto">
          <a:xfrm>
            <a:off x="3124200" y="3657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800080"/>
                </a:solidFill>
              </a:rPr>
              <a:t>tocino</a:t>
            </a:r>
          </a:p>
        </p:txBody>
      </p:sp>
      <p:pic>
        <p:nvPicPr>
          <p:cNvPr id="308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029200"/>
            <a:ext cx="1247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181600"/>
            <a:ext cx="129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8" name="Line 21"/>
          <p:cNvSpPr>
            <a:spLocks noChangeShapeType="1"/>
          </p:cNvSpPr>
          <p:nvPr/>
        </p:nvSpPr>
        <p:spPr bwMode="auto">
          <a:xfrm flipV="1">
            <a:off x="6553200" y="4800600"/>
            <a:ext cx="228600" cy="457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2" name="AutoShape 22"/>
          <p:cNvSpPr>
            <a:spLocks noChangeAspect="1" noChangeArrowheads="1"/>
          </p:cNvSpPr>
          <p:nvPr/>
        </p:nvSpPr>
        <p:spPr bwMode="auto">
          <a:xfrm>
            <a:off x="5867400" y="4418013"/>
            <a:ext cx="2362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CC00"/>
                </a:solidFill>
              </a:rPr>
              <a:t>mantequilla</a:t>
            </a:r>
          </a:p>
        </p:txBody>
      </p:sp>
      <p:sp>
        <p:nvSpPr>
          <p:cNvPr id="5144" name="AutoShape 24"/>
          <p:cNvSpPr>
            <a:spLocks noChangeAspect="1" noChangeArrowheads="1"/>
          </p:cNvSpPr>
          <p:nvPr/>
        </p:nvSpPr>
        <p:spPr bwMode="auto">
          <a:xfrm>
            <a:off x="5791200" y="6323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panqué </a:t>
            </a:r>
          </a:p>
        </p:txBody>
      </p:sp>
      <p:sp>
        <p:nvSpPr>
          <p:cNvPr id="5145" name="AutoShape 25"/>
          <p:cNvSpPr>
            <a:spLocks noChangeAspect="1" noChangeArrowheads="1"/>
          </p:cNvSpPr>
          <p:nvPr/>
        </p:nvSpPr>
        <p:spPr bwMode="auto">
          <a:xfrm>
            <a:off x="7543800" y="6170613"/>
            <a:ext cx="1143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CC6600"/>
                </a:solidFill>
              </a:rPr>
              <a:t>sirope</a:t>
            </a:r>
          </a:p>
        </p:txBody>
      </p:sp>
      <p:sp>
        <p:nvSpPr>
          <p:cNvPr id="5146" name="AutoShape 26"/>
          <p:cNvSpPr>
            <a:spLocks noChangeAspect="1" noChangeArrowheads="1"/>
          </p:cNvSpPr>
          <p:nvPr/>
        </p:nvSpPr>
        <p:spPr bwMode="auto">
          <a:xfrm>
            <a:off x="4191000" y="6248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avena</a:t>
            </a:r>
          </a:p>
        </p:txBody>
      </p:sp>
      <p:sp>
        <p:nvSpPr>
          <p:cNvPr id="5147" name="AutoShape 27"/>
          <p:cNvSpPr>
            <a:spLocks noChangeAspect="1" noChangeArrowheads="1"/>
          </p:cNvSpPr>
          <p:nvPr/>
        </p:nvSpPr>
        <p:spPr bwMode="auto">
          <a:xfrm>
            <a:off x="22098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Cereal</a:t>
            </a:r>
          </a:p>
        </p:txBody>
      </p:sp>
      <p:sp>
        <p:nvSpPr>
          <p:cNvPr id="5148" name="AutoShape 28"/>
          <p:cNvSpPr>
            <a:spLocks noChangeAspect="1" noChangeArrowheads="1"/>
          </p:cNvSpPr>
          <p:nvPr/>
        </p:nvSpPr>
        <p:spPr bwMode="auto">
          <a:xfrm>
            <a:off x="533400" y="6246812"/>
            <a:ext cx="609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Té</a:t>
            </a:r>
          </a:p>
        </p:txBody>
      </p:sp>
      <p:sp>
        <p:nvSpPr>
          <p:cNvPr id="5149" name="AutoShape 29"/>
          <p:cNvSpPr>
            <a:spLocks noChangeAspect="1" noChangeArrowheads="1"/>
          </p:cNvSpPr>
          <p:nvPr/>
        </p:nvSpPr>
        <p:spPr bwMode="auto">
          <a:xfrm>
            <a:off x="1828800" y="3886200"/>
            <a:ext cx="914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Café </a:t>
            </a:r>
          </a:p>
        </p:txBody>
      </p:sp>
      <p:sp>
        <p:nvSpPr>
          <p:cNvPr id="5150" name="AutoShape 30"/>
          <p:cNvSpPr>
            <a:spLocks noChangeAspect="1" noChangeArrowheads="1"/>
          </p:cNvSpPr>
          <p:nvPr/>
        </p:nvSpPr>
        <p:spPr bwMode="auto">
          <a:xfrm>
            <a:off x="0" y="4191000"/>
            <a:ext cx="1981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Jugo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/>
              <a:t>(de naranja)</a:t>
            </a:r>
          </a:p>
        </p:txBody>
      </p:sp>
      <p:pic>
        <p:nvPicPr>
          <p:cNvPr id="3097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5663"/>
            <a:ext cx="19050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3" name="AutoShape 33"/>
          <p:cNvSpPr>
            <a:spLocks noChangeAspect="1" noChangeArrowheads="1"/>
          </p:cNvSpPr>
          <p:nvPr/>
        </p:nvSpPr>
        <p:spPr bwMode="auto">
          <a:xfrm>
            <a:off x="1066800" y="21336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queso </a:t>
            </a:r>
          </a:p>
        </p:txBody>
      </p:sp>
      <p:pic>
        <p:nvPicPr>
          <p:cNvPr id="3099" name="Picture 3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906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5" name="AutoShape 35"/>
          <p:cNvSpPr>
            <a:spLocks noChangeAspect="1" noChangeArrowheads="1"/>
          </p:cNvSpPr>
          <p:nvPr/>
        </p:nvSpPr>
        <p:spPr bwMode="auto">
          <a:xfrm>
            <a:off x="2209800" y="2126673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jamón </a:t>
            </a:r>
          </a:p>
        </p:txBody>
      </p:sp>
      <p:pic>
        <p:nvPicPr>
          <p:cNvPr id="3101" name="irc_mi" descr="http://groceries.mintyapp.com/image/cache/data/aj-original-500x5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5" y="4495800"/>
            <a:ext cx="15081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" name="irc_mi" descr="http://www.seattlemet.com/data/images/2012/10/image/18526/nw-tea-festival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05400"/>
            <a:ext cx="1371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3" name="irc_mi" descr="http://jugosnaturalesparaadelgazar.com/wp-content/uploads/2012/12/Jugos-para-Adelgazar-la-Cintura.jpg4_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1676400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4" name="irc_mi" descr="http://a.abcnews.com/images/Health/gty_cup_coffee_health_2_nt_120516_wg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67000"/>
            <a:ext cx="182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hasslefreeclipart.com/clipart_food/breakfast/waffles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642971" y="855663"/>
            <a:ext cx="1400857" cy="106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AutoShape 35"/>
          <p:cNvSpPr>
            <a:spLocks noChangeAspect="1" noChangeArrowheads="1"/>
          </p:cNvSpPr>
          <p:nvPr/>
        </p:nvSpPr>
        <p:spPr bwMode="auto">
          <a:xfrm>
            <a:off x="3657600" y="1903412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/>
              <a:t>wáfles</a:t>
            </a:r>
            <a:r>
              <a:rPr lang="es-ES_tradnl" altLang="en-US" sz="2400" b="1" dirty="0" smtClean="0"/>
              <a:t> </a:t>
            </a:r>
            <a:endParaRPr lang="es-ES_tradnl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458200" cy="4754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El almuerzo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15240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11033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AutoShape 13"/>
          <p:cNvSpPr>
            <a:spLocks noChangeAspect="1" noChangeArrowheads="1"/>
          </p:cNvSpPr>
          <p:nvPr/>
        </p:nvSpPr>
        <p:spPr bwMode="auto">
          <a:xfrm>
            <a:off x="1524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Hamburguesa</a:t>
            </a:r>
          </a:p>
        </p:txBody>
      </p:sp>
      <p:sp>
        <p:nvSpPr>
          <p:cNvPr id="6158" name="AutoShape 14"/>
          <p:cNvSpPr>
            <a:spLocks noChangeAspect="1" noChangeArrowheads="1"/>
          </p:cNvSpPr>
          <p:nvPr/>
        </p:nvSpPr>
        <p:spPr bwMode="auto">
          <a:xfrm>
            <a:off x="2362200" y="29718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Fritas</a:t>
            </a:r>
          </a:p>
        </p:txBody>
      </p:sp>
      <p:sp>
        <p:nvSpPr>
          <p:cNvPr id="6159" name="AutoShape 15"/>
          <p:cNvSpPr>
            <a:spLocks noChangeAspect="1" noChangeArrowheads="1"/>
          </p:cNvSpPr>
          <p:nvPr/>
        </p:nvSpPr>
        <p:spPr bwMode="auto">
          <a:xfrm>
            <a:off x="3886200" y="2589212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Pizza</a:t>
            </a:r>
          </a:p>
        </p:txBody>
      </p:sp>
      <p:sp>
        <p:nvSpPr>
          <p:cNvPr id="6160" name="AutoShape 16"/>
          <p:cNvSpPr>
            <a:spLocks noChangeAspect="1" noChangeArrowheads="1"/>
          </p:cNvSpPr>
          <p:nvPr/>
        </p:nvSpPr>
        <p:spPr bwMode="auto">
          <a:xfrm>
            <a:off x="5562600" y="1676400"/>
            <a:ext cx="1676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Sándwich</a:t>
            </a:r>
          </a:p>
        </p:txBody>
      </p:sp>
      <p:sp>
        <p:nvSpPr>
          <p:cNvPr id="6162" name="AutoShape 18"/>
          <p:cNvSpPr>
            <a:spLocks noChangeAspect="1" noChangeArrowheads="1"/>
          </p:cNvSpPr>
          <p:nvPr/>
        </p:nvSpPr>
        <p:spPr bwMode="auto">
          <a:xfrm>
            <a:off x="6248400" y="2436812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Bocadillo</a:t>
            </a:r>
          </a:p>
        </p:txBody>
      </p:sp>
      <p:sp>
        <p:nvSpPr>
          <p:cNvPr id="6163" name="AutoShape 19"/>
          <p:cNvSpPr>
            <a:spLocks noChangeAspect="1" noChangeArrowheads="1"/>
          </p:cNvSpPr>
          <p:nvPr/>
        </p:nvSpPr>
        <p:spPr bwMode="auto">
          <a:xfrm>
            <a:off x="5770418" y="1218406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Torta</a:t>
            </a:r>
          </a:p>
        </p:txBody>
      </p:sp>
      <p:sp>
        <p:nvSpPr>
          <p:cNvPr id="6164" name="AutoShape 20"/>
          <p:cNvSpPr>
            <a:spLocks noChangeAspect="1" noChangeArrowheads="1"/>
          </p:cNvSpPr>
          <p:nvPr/>
        </p:nvSpPr>
        <p:spPr bwMode="auto">
          <a:xfrm>
            <a:off x="457200" y="5638800"/>
            <a:ext cx="1524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Ensalada</a:t>
            </a:r>
          </a:p>
        </p:txBody>
      </p:sp>
      <p:sp>
        <p:nvSpPr>
          <p:cNvPr id="6165" name="AutoShape 21"/>
          <p:cNvSpPr>
            <a:spLocks noChangeAspect="1" noChangeArrowheads="1"/>
          </p:cNvSpPr>
          <p:nvPr/>
        </p:nvSpPr>
        <p:spPr bwMode="auto">
          <a:xfrm>
            <a:off x="2971800" y="57150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Sopa</a:t>
            </a:r>
          </a:p>
        </p:txBody>
      </p:sp>
      <p:sp>
        <p:nvSpPr>
          <p:cNvPr id="6166" name="AutoShape 22"/>
          <p:cNvSpPr>
            <a:spLocks noChangeAspect="1" noChangeArrowheads="1"/>
          </p:cNvSpPr>
          <p:nvPr/>
        </p:nvSpPr>
        <p:spPr bwMode="auto">
          <a:xfrm>
            <a:off x="4876800" y="51054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Leche </a:t>
            </a:r>
          </a:p>
        </p:txBody>
      </p:sp>
      <p:sp>
        <p:nvSpPr>
          <p:cNvPr id="6167" name="AutoShape 23"/>
          <p:cNvSpPr>
            <a:spLocks noChangeAspect="1" noChangeArrowheads="1"/>
          </p:cNvSpPr>
          <p:nvPr/>
        </p:nvSpPr>
        <p:spPr bwMode="auto">
          <a:xfrm>
            <a:off x="62484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Agua</a:t>
            </a:r>
          </a:p>
        </p:txBody>
      </p:sp>
      <p:sp>
        <p:nvSpPr>
          <p:cNvPr id="6168" name="AutoShape 24"/>
          <p:cNvSpPr>
            <a:spLocks noChangeAspect="1" noChangeArrowheads="1"/>
          </p:cNvSpPr>
          <p:nvPr/>
        </p:nvSpPr>
        <p:spPr bwMode="auto">
          <a:xfrm>
            <a:off x="7315200" y="4799013"/>
            <a:ext cx="1676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Gaseosa </a:t>
            </a:r>
          </a:p>
        </p:txBody>
      </p:sp>
      <p:sp>
        <p:nvSpPr>
          <p:cNvPr id="6169" name="AutoShape 25"/>
          <p:cNvSpPr>
            <a:spLocks noChangeAspect="1" noChangeArrowheads="1"/>
          </p:cNvSpPr>
          <p:nvPr/>
        </p:nvSpPr>
        <p:spPr bwMode="auto">
          <a:xfrm>
            <a:off x="7391400" y="51800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Cola </a:t>
            </a:r>
          </a:p>
        </p:txBody>
      </p:sp>
      <p:sp>
        <p:nvSpPr>
          <p:cNvPr id="6170" name="AutoShape 26"/>
          <p:cNvSpPr>
            <a:spLocks noChangeAspect="1" noChangeArrowheads="1"/>
          </p:cNvSpPr>
          <p:nvPr/>
        </p:nvSpPr>
        <p:spPr bwMode="auto">
          <a:xfrm>
            <a:off x="7315200" y="56372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Refresco </a:t>
            </a:r>
          </a:p>
        </p:txBody>
      </p:sp>
      <p:pic>
        <p:nvPicPr>
          <p:cNvPr id="4116" name="irc_mi" descr="http://cache.boston.com/bonzai-fba/Original_Photo/2011/11/23/pizza__1322067494_59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990600"/>
            <a:ext cx="218122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7" name="irc_mi" descr="http://redscandies.com/merch/picts/sand-su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838200"/>
            <a:ext cx="2057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8" name="Picture 28" descr="http://www.freysmiles.com/images/uploads/general/Sodas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889467"/>
            <a:ext cx="1462087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irc_mi" descr="http://glamdollteaston.files.wordpress.com/2012/01/wat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876800"/>
            <a:ext cx="14160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0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05200"/>
            <a:ext cx="1828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irc_mi" descr="https://encrypted-tbn1.gstatic.com/images?q=tbn:ANd9GcRvd2DAYrTAFAlrVBPpqstCn0Eif__Iukfwq_DxRVII2CAOX1C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148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2" name="irc_mi" descr="http://www.javirecetas.com/images/59/receta-ensalada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33203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AutoShape 17"/>
          <p:cNvSpPr>
            <a:spLocks noChangeAspect="1" noChangeArrowheads="1"/>
          </p:cNvSpPr>
          <p:nvPr/>
        </p:nvSpPr>
        <p:spPr bwMode="auto">
          <a:xfrm>
            <a:off x="5181600" y="2055812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Emparedado</a:t>
            </a:r>
          </a:p>
        </p:txBody>
      </p:sp>
    </p:spTree>
    <p:extLst>
      <p:ext uri="{BB962C8B-B14F-4D97-AF65-F5344CB8AC3E}">
        <p14:creationId xmlns:p14="http://schemas.microsoft.com/office/powerpoint/2010/main" val="207912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305800" cy="4754563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La cena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657600"/>
            <a:ext cx="13716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457200" y="3275013"/>
            <a:ext cx="990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Pollo 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2438400" y="3124200"/>
            <a:ext cx="2057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Bistec/</a:t>
            </a:r>
          </a:p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biftec</a:t>
            </a: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4724400" y="3200400"/>
            <a:ext cx="1524000" cy="611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Pescado</a:t>
            </a:r>
          </a:p>
        </p:txBody>
      </p:sp>
      <p:sp>
        <p:nvSpPr>
          <p:cNvPr id="7181" name="AutoShape 13"/>
          <p:cNvSpPr>
            <a:spLocks noChangeAspect="1" noChangeArrowheads="1"/>
          </p:cNvSpPr>
          <p:nvPr/>
        </p:nvSpPr>
        <p:spPr bwMode="auto">
          <a:xfrm>
            <a:off x="7086600" y="31242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Camarónes</a:t>
            </a:r>
          </a:p>
        </p:txBody>
      </p:sp>
      <p:sp>
        <p:nvSpPr>
          <p:cNvPr id="7183" name="AutoShape 15"/>
          <p:cNvSpPr>
            <a:spLocks noChangeAspect="1" noChangeArrowheads="1"/>
          </p:cNvSpPr>
          <p:nvPr/>
        </p:nvSpPr>
        <p:spPr bwMode="auto">
          <a:xfrm>
            <a:off x="228600" y="60944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Chuletas </a:t>
            </a:r>
          </a:p>
        </p:txBody>
      </p:sp>
      <p:sp>
        <p:nvSpPr>
          <p:cNvPr id="7184" name="AutoShape 16"/>
          <p:cNvSpPr>
            <a:spLocks noChangeAspect="1" noChangeArrowheads="1"/>
          </p:cNvSpPr>
          <p:nvPr/>
        </p:nvSpPr>
        <p:spPr bwMode="auto">
          <a:xfrm>
            <a:off x="2362200" y="5562600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/>
              <a:t>Vegetales/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/>
              <a:t>Verduras </a:t>
            </a:r>
            <a:endParaRPr lang="es-ES_tradnl" altLang="en-US" sz="2400" b="1" dirty="0"/>
          </a:p>
        </p:txBody>
      </p:sp>
      <p:sp>
        <p:nvSpPr>
          <p:cNvPr id="7185" name="AutoShape 17"/>
          <p:cNvSpPr>
            <a:spLocks noChangeAspect="1" noChangeArrowheads="1"/>
          </p:cNvSpPr>
          <p:nvPr/>
        </p:nvSpPr>
        <p:spPr bwMode="auto">
          <a:xfrm>
            <a:off x="4419600" y="5867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Fideos</a:t>
            </a:r>
          </a:p>
        </p:txBody>
      </p:sp>
      <p:pic>
        <p:nvPicPr>
          <p:cNvPr id="513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279900"/>
            <a:ext cx="1828800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AutoShape 20"/>
          <p:cNvSpPr>
            <a:spLocks noChangeAspect="1" noChangeArrowheads="1"/>
          </p:cNvSpPr>
          <p:nvPr/>
        </p:nvSpPr>
        <p:spPr bwMode="auto">
          <a:xfrm>
            <a:off x="5867400" y="54102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Arroz</a:t>
            </a:r>
          </a:p>
        </p:txBody>
      </p:sp>
      <p:sp>
        <p:nvSpPr>
          <p:cNvPr id="7189" name="AutoShape 21"/>
          <p:cNvSpPr>
            <a:spLocks noChangeAspect="1" noChangeArrowheads="1"/>
          </p:cNvSpPr>
          <p:nvPr/>
        </p:nvSpPr>
        <p:spPr bwMode="auto">
          <a:xfrm>
            <a:off x="7543800" y="5561013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Frijoles</a:t>
            </a:r>
          </a:p>
        </p:txBody>
      </p:sp>
      <p:sp>
        <p:nvSpPr>
          <p:cNvPr id="7190" name="AutoShape 22"/>
          <p:cNvSpPr>
            <a:spLocks noChangeAspect="1" noChangeArrowheads="1"/>
          </p:cNvSpPr>
          <p:nvPr/>
        </p:nvSpPr>
        <p:spPr bwMode="auto">
          <a:xfrm>
            <a:off x="7162800" y="6018213"/>
            <a:ext cx="1981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Habichuelas</a:t>
            </a:r>
          </a:p>
        </p:txBody>
      </p:sp>
      <p:pic>
        <p:nvPicPr>
          <p:cNvPr id="5137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681538"/>
            <a:ext cx="12954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2" name="AutoShape 24"/>
          <p:cNvSpPr>
            <a:spLocks noChangeAspect="1" noChangeArrowheads="1"/>
          </p:cNvSpPr>
          <p:nvPr/>
        </p:nvSpPr>
        <p:spPr bwMode="auto">
          <a:xfrm>
            <a:off x="2362200" y="63992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Legumbres  </a:t>
            </a: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5562600" y="1600200"/>
            <a:ext cx="17526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 flipV="1">
            <a:off x="6248400" y="1752600"/>
            <a:ext cx="762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5181600" y="9906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8000"/>
                </a:solidFill>
              </a:rPr>
              <a:t>Los mariscos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990600" y="4114800"/>
            <a:ext cx="3048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447800" y="3352800"/>
            <a:ext cx="1524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 flipH="1">
            <a:off x="1981200" y="34290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1" name="AutoShape 33"/>
          <p:cNvSpPr>
            <a:spLocks noChangeAspect="1" noChangeArrowheads="1"/>
          </p:cNvSpPr>
          <p:nvPr/>
        </p:nvSpPr>
        <p:spPr bwMode="auto">
          <a:xfrm>
            <a:off x="609600" y="37322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Las carnes</a:t>
            </a:r>
          </a:p>
        </p:txBody>
      </p:sp>
      <p:pic>
        <p:nvPicPr>
          <p:cNvPr id="5146" name="Picture 35" descr="http://kthread.com/anyway/camaron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676400"/>
            <a:ext cx="2057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irc_mi" descr="http://4.bp.blogspot.com/-lry8jRXT8VQ/TZ_4Zc8MoZI/AAAAAAAAAFE/hlulABeaSJc/s1600/Pescado-Frit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1981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8" name="Picture 37" descr="http://www.cocinatipo.com/wp-content/uploads/2009/06/chuleta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208438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9" name="irc_mi" descr="http://recetasdelujo.com/wp-content/uploads/2011/03/pollo-asado-al-horn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2408238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0" name="irc_mi" descr="https://encrypted-tbn3.gstatic.com/images?q=tbn:ANd9GcSJfbV_Nr2w3BnlUW8WA0qMGUZTwnYPbk1gacMJ5oE_nk_db9K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26720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1" name="Picture 39" descr="http://www.enlineadirecta.info/fotos/fideos%20quian%20hambrer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114800"/>
            <a:ext cx="1447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857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del Vocabulario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04950"/>
            <a:ext cx="21240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577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AutoShape 11"/>
          <p:cNvSpPr>
            <a:spLocks noChangeAspect="1" noChangeArrowheads="1"/>
          </p:cNvSpPr>
          <p:nvPr/>
        </p:nvSpPr>
        <p:spPr bwMode="auto">
          <a:xfrm>
            <a:off x="3048000" y="914400"/>
            <a:ext cx="2743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postre</a:t>
            </a:r>
          </a:p>
        </p:txBody>
      </p:sp>
      <p:sp>
        <p:nvSpPr>
          <p:cNvPr id="4108" name="AutoShape 12"/>
          <p:cNvSpPr>
            <a:spLocks noChangeAspect="1" noChangeArrowheads="1"/>
          </p:cNvSpPr>
          <p:nvPr/>
        </p:nvSpPr>
        <p:spPr bwMode="auto">
          <a:xfrm>
            <a:off x="381000" y="36576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/>
              <a:t>Chocolate caliente</a:t>
            </a:r>
          </a:p>
        </p:txBody>
      </p:sp>
      <p:sp>
        <p:nvSpPr>
          <p:cNvPr id="4109" name="AutoShape 13"/>
          <p:cNvSpPr>
            <a:spLocks noChangeAspect="1" noChangeArrowheads="1"/>
          </p:cNvSpPr>
          <p:nvPr/>
        </p:nvSpPr>
        <p:spPr bwMode="auto">
          <a:xfrm>
            <a:off x="3505200" y="3581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flan</a:t>
            </a:r>
          </a:p>
        </p:txBody>
      </p:sp>
      <p:sp>
        <p:nvSpPr>
          <p:cNvPr id="4110" name="AutoShape 14"/>
          <p:cNvSpPr>
            <a:spLocks noChangeAspect="1" noChangeArrowheads="1"/>
          </p:cNvSpPr>
          <p:nvPr/>
        </p:nvSpPr>
        <p:spPr bwMode="auto">
          <a:xfrm>
            <a:off x="54864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pastel</a:t>
            </a:r>
          </a:p>
        </p:txBody>
      </p:sp>
      <p:sp>
        <p:nvSpPr>
          <p:cNvPr id="4111" name="AutoShape 15"/>
          <p:cNvSpPr>
            <a:spLocks noChangeAspect="1" noChangeArrowheads="1"/>
          </p:cNvSpPr>
          <p:nvPr/>
        </p:nvSpPr>
        <p:spPr bwMode="auto">
          <a:xfrm>
            <a:off x="6477000" y="3886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bizcocho</a:t>
            </a:r>
          </a:p>
        </p:txBody>
      </p:sp>
      <p:sp>
        <p:nvSpPr>
          <p:cNvPr id="4112" name="AutoShape 16"/>
          <p:cNvSpPr>
            <a:spLocks noChangeAspect="1" noChangeArrowheads="1"/>
          </p:cNvSpPr>
          <p:nvPr/>
        </p:nvSpPr>
        <p:spPr bwMode="auto">
          <a:xfrm>
            <a:off x="78486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4113" name="AutoShape 17"/>
          <p:cNvSpPr>
            <a:spLocks noChangeAspect="1" noChangeArrowheads="1"/>
          </p:cNvSpPr>
          <p:nvPr/>
        </p:nvSpPr>
        <p:spPr bwMode="auto">
          <a:xfrm>
            <a:off x="2667000" y="43434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El helado</a:t>
            </a:r>
          </a:p>
        </p:txBody>
      </p:sp>
      <p:sp>
        <p:nvSpPr>
          <p:cNvPr id="6157" name="Line 18"/>
          <p:cNvSpPr>
            <a:spLocks noChangeShapeType="1"/>
          </p:cNvSpPr>
          <p:nvPr/>
        </p:nvSpPr>
        <p:spPr bwMode="auto">
          <a:xfrm flipH="1">
            <a:off x="1524000" y="5257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>
            <a:off x="3505200" y="609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Line 21"/>
          <p:cNvSpPr>
            <a:spLocks noChangeShapeType="1"/>
          </p:cNvSpPr>
          <p:nvPr/>
        </p:nvSpPr>
        <p:spPr bwMode="auto">
          <a:xfrm>
            <a:off x="4495800" y="5181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AutoShape 22"/>
          <p:cNvSpPr>
            <a:spLocks noChangeAspect="1" noChangeArrowheads="1"/>
          </p:cNvSpPr>
          <p:nvPr/>
        </p:nvSpPr>
        <p:spPr bwMode="auto">
          <a:xfrm>
            <a:off x="0" y="5029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chocolate</a:t>
            </a:r>
          </a:p>
        </p:txBody>
      </p:sp>
      <p:sp>
        <p:nvSpPr>
          <p:cNvPr id="4119" name="AutoShape 23"/>
          <p:cNvSpPr>
            <a:spLocks noChangeAspect="1" noChangeArrowheads="1"/>
          </p:cNvSpPr>
          <p:nvPr/>
        </p:nvSpPr>
        <p:spPr bwMode="auto">
          <a:xfrm>
            <a:off x="2895600" y="63246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vainilla</a:t>
            </a:r>
          </a:p>
        </p:txBody>
      </p:sp>
      <p:sp>
        <p:nvSpPr>
          <p:cNvPr id="4120" name="AutoShape 24"/>
          <p:cNvSpPr>
            <a:spLocks noChangeAspect="1" noChangeArrowheads="1"/>
          </p:cNvSpPr>
          <p:nvPr/>
        </p:nvSpPr>
        <p:spPr bwMode="auto">
          <a:xfrm>
            <a:off x="5410200" y="49514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fresa</a:t>
            </a:r>
          </a:p>
        </p:txBody>
      </p:sp>
      <p:pic>
        <p:nvPicPr>
          <p:cNvPr id="6163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48200"/>
            <a:ext cx="22860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2" name="AutoShape 26"/>
          <p:cNvSpPr>
            <a:spLocks noChangeAspect="1" noChangeArrowheads="1"/>
          </p:cNvSpPr>
          <p:nvPr/>
        </p:nvSpPr>
        <p:spPr bwMode="auto">
          <a:xfrm>
            <a:off x="7315200" y="5942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Tarta</a:t>
            </a:r>
          </a:p>
        </p:txBody>
      </p:sp>
      <p:pic>
        <p:nvPicPr>
          <p:cNvPr id="6165" name="irc_mi" descr="http://thempers.files.wordpress.com/2011/03/postre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371600"/>
            <a:ext cx="19002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110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Vegetales</a:t>
            </a:r>
            <a:r>
              <a:rPr lang="en-US" dirty="0" smtClean="0">
                <a:solidFill>
                  <a:srgbClr val="CC0000"/>
                </a:solidFill>
              </a:rPr>
              <a:t>/ </a:t>
            </a:r>
            <a:r>
              <a:rPr lang="en-US" dirty="0" err="1" smtClean="0">
                <a:solidFill>
                  <a:srgbClr val="CC0000"/>
                </a:solidFill>
              </a:rPr>
              <a:t>Legumbres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4" name="Picture 20" descr="MC900441781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313295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5" descr="https://encrypted-tbn2.gstatic.com/images?q=tbn:ANd9GcT5j6L-fmCNq2aqB64UWVbESbqGtTssio9AGjhIYG5Usc2Mw4blw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061" y="889000"/>
            <a:ext cx="25146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9" descr="https://encrypted-tbn3.gstatic.com/images?q=tbn:ANd9GcTX3VRotzKeStkmyDeKRvQhcBgsyNBHKhSs-dscwKsmo_wlonIRm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446" y="3043883"/>
            <a:ext cx="2140507" cy="1437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25"/>
          <p:cNvSpPr>
            <a:spLocks noChangeAspect="1" noChangeArrowheads="1"/>
          </p:cNvSpPr>
          <p:nvPr/>
        </p:nvSpPr>
        <p:spPr bwMode="auto">
          <a:xfrm>
            <a:off x="307975" y="2604588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C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ebolla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AutoShape 26"/>
          <p:cNvSpPr>
            <a:spLocks noChangeAspect="1" noChangeArrowheads="1"/>
          </p:cNvSpPr>
          <p:nvPr/>
        </p:nvSpPr>
        <p:spPr bwMode="auto">
          <a:xfrm>
            <a:off x="2438400" y="2589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Tomate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AutoShape 27"/>
          <p:cNvSpPr>
            <a:spLocks noChangeAspect="1" noChangeArrowheads="1"/>
          </p:cNvSpPr>
          <p:nvPr/>
        </p:nvSpPr>
        <p:spPr bwMode="auto">
          <a:xfrm>
            <a:off x="4190999" y="2575731"/>
            <a:ext cx="1848551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Pimento(s)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AutoShape 28"/>
          <p:cNvSpPr>
            <a:spLocks noChangeAspect="1" noChangeArrowheads="1"/>
          </p:cNvSpPr>
          <p:nvPr/>
        </p:nvSpPr>
        <p:spPr bwMode="auto">
          <a:xfrm>
            <a:off x="7162800" y="2436812"/>
            <a:ext cx="1800224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lechuga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AutoShape 29"/>
          <p:cNvSpPr>
            <a:spLocks noChangeAspect="1" noChangeArrowheads="1"/>
          </p:cNvSpPr>
          <p:nvPr/>
        </p:nvSpPr>
        <p:spPr bwMode="auto">
          <a:xfrm>
            <a:off x="2438400" y="4151024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Naranja</a:t>
            </a:r>
          </a:p>
        </p:txBody>
      </p:sp>
      <p:sp>
        <p:nvSpPr>
          <p:cNvPr id="14" name="AutoShape 30"/>
          <p:cNvSpPr>
            <a:spLocks noChangeAspect="1" noChangeArrowheads="1"/>
          </p:cNvSpPr>
          <p:nvPr/>
        </p:nvSpPr>
        <p:spPr bwMode="auto">
          <a:xfrm>
            <a:off x="-12429" y="55638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zanahoria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345" y="927171"/>
            <a:ext cx="1786206" cy="160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6006"/>
            <a:ext cx="18669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100873"/>
            <a:ext cx="1539854" cy="1646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7" descr="data:image/jpeg;base64,/9j/4AAQSkZJRgABAQAAAQABAAD/2wCEAAkGBxMSEhUUEhQVFhQVGCEYGBgXFhwXHBkfGRgdHxsgIBsYHCggHR4lGx4dITEhJiksLi4uGB8zPDMtNyotLisBCgoKDg0OGxAQGywlICQsLCwsLCwsLDQsLCwsLCw0LCwsLCwsLCwsLCwvLCwsLCwsLCwsLCwsLCw0LCwsLCw0LP/AABEIAOQA3QMBIgACEQEDEQH/xAAcAAEAAgMBAQEAAAAAAAAAAAAABAUDBgcCAQj/xABHEAACAQMCAwUFBAYHBQkAAAABAhEAAwQSIQUxQQYTIlFhBzJxgZEUI0KhUmKCorHBFTNykrLR8QgkQ3PCFkRTY5Oj0uHw/8QAGQEBAAMBAQAAAAAAAAAAAAAAAAECAwQF/8QAKhEAAgICAgEDAwMFAAAAAAAAAAECEQMxIUESBBNRImHwMnHBBVKB0fH/2gAMAwEAAhEDEQA/AO40pSgFKUoBSlKAVH4jmpYtXL106bdpC7nnAUSduuw5VrvtC7aW+F2AxGu/ckWLW/jYRJMclEgn4x1rknGe0PFc63ctZGRZt2bsBrdq3yUGSAzDUJ5GSeXxqspqOyHJLZuN32zI/dDHwchy5km6VtKE8wyl5PoY+Na9xD2gcQzL7XMa62HjodKIbaO7ke8X1AjntA2/M1VY1kIioOSqFHyEVlrll6iT0YvIzZOGe1fMSTl4to27bQ9y27KSs7uqENML4okTyrpvB+0WJllhjZFq6VALBHDEA8iQN64aY5VT8UwkYAd2biqDCpC6ZgQGBGx6jfz+NoZ32THJ8nXu2XtOtY1xLGGqZWQSdarcAW2FmdTCfHIjT6EmNp1LiPtX4izW0t41jG1Nu1y530gD3YGnefLnty3Nc77N4T/Z3uWiVdie7AiNuQMjxSdt/wAqv8XA0uzsxuFgolwJGmeRAGxmYirTzNN0TKdHzj3aHMybpD5t4Xrh0BbLPasKNJ1DSJBOmZkkyRvTgPFeJ4KmxjZngT70K1tXktMr45KqSOQPMk85qRjWdKwY2JP1JM/Hff51mrL3pdFPcZ0vsr7TMbJIt5IOJe0hovMqo55NoYtuQfwmDBHPeN6r855OHbuR3iK0TGoTE8+dX/Y3t3kcOS3Yywb+MvgRrSk3LKr7urlrQKPiI21cq3x5lLhmkciezttKw4WUl62l222q3cUOjDqrCQd/MGs1bGgpSlAKUpQClKUApSlAKUpQClKUArxeuhFLMYCgkn0Ak1B4/wAbsYVlr+S4S2sCYJJJMAADck+Qrm3aH2p/aMTITExcgXHUpbe4tsKQ2xYgvqHhJI8J3ietQ2lshujQuNcfyeI3DnXW0LbLDHtFAFS20SWOxbaCTP4T0gCdZUgbsW9dvygVT4zlbBsFXuOi6WhBsGB07a/EI22JPzrK2f3ltUsAC5ctkgBgvdwADO2xBMDboeVcU7kzCVtk/LyltjeSYJAVSxMfAbD19ajLbvOoPeBdSSITcMRI5zKjy5n8qz4uEiHUq6SVg7/PfzMzv6mpVZ2loqV7cHtGC66mBksebmN9XmP1eWwHKlzhKQwRnSQRCsQoB5gLyAJ9J35irClPJi2VuPhPa0LbYsOTajCgRtCgc5+vU9aY3GbbDfUpiSNLHaSA0gRoMTqqyqPmr4HIYJtu8AwBz/Kam72LvZnBr7ULhWQrWEYRAXp+qI5AmOXKpdtpAPmJ+vwqGqIPVV3EtwbRuCbvhCgQwB2JG+8bk+lZMy4CyoCwue8sAxEwdRjTp8wflvFeMl2NwlVDi0oIUGCWaQd+hCch111KRKLTs92xyeEeAJcyMMKk67km0Ax16AfNSPDykD1raM/2vvcJXBxCVLEJfvkhCB+Lu18UHoJHyrmFgXM0sWZrePIGiBqYr7wnmBNbCiAAACABAA6AVs80oquzTzaVF8vtX4lpIbDsa3hEIZ4Rh7zuJModyACCI5ma9P7S+KNAFnFTRGonWe+MydPi+7BXbcMZ61Q0qvvyI9xmzcP9qmbbJGTiW7uqSn2dymiOjG5IPSCI5HaujdlO0tniFgXrJ9HQxqtsOasOh/iN64lUHh2I+G6XcBhauq8liSwZT7ysPxKdvCfKdjvWkM/9xMcnyfpSlcr7J+1hO6KZyXu8tu6tet2ZtkBzB0qSwgbGFPLnXS+HZ1u/bS7ZdXtuJVlMgj/9tHSK6E09G1kmlKVIFKVqHtN7Xjh2G723tfaWgWrbndpYBmCAywUEny5UBj7Z+0fFwG7re/kkgdzbIlZG2tjsgMj13G0b1yzifbHi13VeuZL2ALk27Flbe2oxbBePENRAOqQQPWo+NYbXcu3bhu3rza7lwgDUY6ACAPIdKjcVXvGS0S2lpLhOekbCT0GoiY/zrllmbdLRi8lvg9ZFi9l3Df4g/e3tUoA7aLYgQFUQBuOXXrJmrCviiNq+1hKTk7Zm23sw5bQjmYhTvzjavGDZCooCaIHIwSPOSOZ9etRM+4WLWmMKwBLLsUQzMz5kRPkT5TUzHfcqTIEaSSCW2mdunT9k0rgdEilKVUgUpSgFYsm8qKWchVHMnlvXwZCyQZBHmpUGOcEiD8q1ztVlFgRbLwPu2jxK5aCFA8wJM8xsOtWjG3RKVsn9lLBWySTOt2YbQCOUhYEAxyqT9lEGyHYKoBA6gT4YbyBEeY23rHh3bhS2tpNFuI1sQ0KogQAeZPKem/pWPiGFefUS5i2pNvR4XckGVYrG2wECJ28qs+ZE9nrLyGsg3BbaJm6z7mOQjSTsCZ2ERPUmq65c71O5xVkKAwu237sKxmZG3rtvzqSvBnAS0bj90wY3QD+IwYB5gST13j1qUbeQqyDqcOAqiFUqG3LerLO/SRAFTaRPBN4fii1bVF5KPjJO5P1mpFQjk3FZO8VArHTKuSQTMbFRI2iR58qm1m77KMUpSoApWO5dC6ZMajpHxgn+VeTkjWE3kgn0HofIkSQP1TSgeC7Ju5DAtAhYI2J8zP8AGtu9ivaKL97ALrdVg2TbddtEuA6Eb9SGHqWnmK0LKvL3usKGcHRaGo/eNA1GAIGgEgt6mrX2SX1TjFsY/ja5buDJaPCFMP4Z3EXAg/LnNdOFUzXHs/RFKUrqNhX5/wC1XFDncTuZAULaxw2Lb6l9Dtqf0BJIHp867znMBacl+7AQy/LQIPi38ufyr8q8CuCyBC3HtByi3LchLjM5XWVYhtJXSBI232mss1+PBSejbKi5jKpRiN9QUGYjUep8vTqYrBn3TZcXJHdMQtyQTp2OkiDsCSAduoPnWHM4kHRhbUldQRn0gqskavC25gGeUbj1rjUWYJE7Jzrdsw5iBJ2JAHSSBAmDE86j3OIMWtqls6n8UNt4I3MgmDMbR1+mThuD3QcFtWttXID8IEQNulTacIcGuWw7J4bS2xfuBjJ+BhlA3VlUjnuW5Cat7mMdYddEqukA/h3mRH0j0HKpN5FZSGAK9QRI+la5w7/vF60zLZLKV3HiC/1h8cwYmNx+W1v1E7NkQGBJk9TEflXqoFjiYbV93dUASCyEah6evpzqFxDiiEq1t1+7J1EgkLqBAlQQ30mOtVUW2RTLoMJjrzivH2hYkMpkwPEIJHSfOa1+/wASF5JJRblsyFkzd6wF2Ohx8enlvhOarFAmJBJIuqUVQdvdUnmevQ7RVljZPiWhzkDi5edU0ghUJ9YZpjxHaBHIE+dUvC7LZOoF2GN3pIRbZ33LDxAbCT57em1Sc69rNpvszLZsknxqFJ2gIE9WgfGKuuEI4QaisHcBUKaZJJG535+QNWvxROkScewttQqCFHIST1nrWWlKxKClKUBgv4qOQXUNp5A7j6HafWq1cm7ZFu24ts1wkL4yI3mN190DaR5AdauaprlkXxctaydICm4yLqBJllGw/DG4HXmelo/fRKM2RxNkOg2yHJVZmbY1kwdUT0I93nHnXl72UUchEDAlQu+8DZgxMH4ED41NwLpdAWiZIkciAxAI3PMAH51IpaXQsqstLqKNX+8W/wDiKyLqjzUKADH6MT61Cu8dsJbdTaKQPDbZNGsHaQIj/Stirw9sN7wBjfcT/GpUl2gn8mp4ty9kMn2d2VFTSXZAAsxsoHNoG5EfKpjdl1S3Nknv1IK3CzLpIIMjTyI6etWWKGS6wZ0Y3CWhRpKhQInffyk7zHysas8jT4LOT6Olezrt39sZ8bJ7tcy0oJ0N4boI3ZQYIYdV9QR6b3X5n4zb0L36Mbd20RcW4iy4K8q/QXZLjAzMPHyRE3bYZo5Bohx8nBHyrqxz80bQlaKP2n9qVwcZUFoXruUTZS2x0qQV8ZYjfSAQNv0hyrh+NYu2bS2riC6mkybZ0lIM9SJPkRBkVbcbJvcTzPtNzvrtm+Rb8epLdsmUVQPCCBsRzBBneaz1hmyc0Z5Jc0VN5IVVtl7jsVcazIhSDLTso/OY22qyslio1gBuoB1D6kCfpVZxa8Vu2hr7oMCNcAyZEJB2HnJHp1q2ArGWkZs+0rzrETO3OaxvkKFB1KNQ8OowDtP8N/lVSD7cvgKzDxaAZC7nYTEefpVJwPhzNaLNeaLp7yFCrBJk9DO4G3Lnsa88QditoB4fIdRcCCDpK7gTuAB19fLar3HsLbUIghVEAVf9KLaRkIrA2FbOjwL92ZTbltFSKVQqR8bDS2zsoguZP0/zk/EmvuZjC4uliYkHYwfCwP8AKs9KX2CtucKQa2RQTpOlCfAGg7heQJ6n4+ZqThu0BXjWqqSQZBmRMwOqmpNVGVY030ZFdmY6nbVAVFWAvMLz3g+tWXOydlvSsWNfW4odTIYAj5+frWWqkClKjXMtVJ1+ADkx90/PofQ7/GgM1y4FEsQB5kwPqao+JXYx790kMzeAECV0q5C7dRuSSZ3J6QKy5OVjsfEjMwMohVhrJ6qjQrdd4251F4tfdLVvHQlbtzbSBqhCTtPLwiBPpWkY8oskW3BbBSxaUkkhAd/UTHwEx8qnVEaybdpVtT4NI9Sqkahv1Kz9elLGcHfSFf3dWpkKjYgR4gCTv8qo+eSN8kuqzjBZdN3UgW2QSSCGjUNQBmDqG2mOcdYrFn8YtpFxXDKjG26gwZMbieZEfCC29ROJZhud797btrbCnQfEdSnUu4gbmBA1cvOrxi7JSZ7xMsPmN3IbTpi8SNIke6YO89K2Cqjg2O7N9puMNV1AAqiFVeY9SfU+Zqyu5CKQGYAnYAnz5fntUT3SEtmHigbun0GGjnAMeezbHaa6L/s+M39FEMSQL7hfhCnb01Fvqa5pxTJ8LW1ZleAdQQsFBO5JiIgHrP5V0b/Z6sOvDWZn1I99ii7+GAoPPzImP8zXR6fTNMWjn6d2mVmWbJ127d9tNyPeLMSwJ/EVMjV1ABqXUztJ7PM7CW6MO0MjHZ2cG233yI25XQd2YDYMpJOxitWftJbZCLEtdOyIUPP16QOu9Z5McvK6Kzi7JmehW7bdSoLHu2LiQBDNI3EEnb1keVTWvqFLSNI6jf8AhVLmtk37RtiyLWowSzhtuuwFeyHx7XcqoaFbQYLFhzMoB5mCZjcecVTx4RWiXfcW2Ci6oMGEeIgnbkARB2Bn0qI97Sqm3buX+62B8KrKiCR1Y8xsD1r5wjhxGpibb276eOJE+QA6AAkc55VdqoGwED0qG0ho1rhV5g75N5YFwqk+6BJAEA7npJ25HnWzVgy8YON1Uld11bgNGxiq/hN8WpsO0m3AD6SqktvpkyNW422mRtR/VyHyW9KUqhUUpSgPF1SVIB0kggGJg+cHyqsS6Ld3QO8KRDs+phrYrpgnzBMxtuKmZWSVe2og6zEfi5E6h6CN9uvPoYnHXACTcZTqXSo91m1CNRjl6SKtFdEogcStrZybBW2LSFoa4uwYt+AhR6cz/KtkrXe0+XbjYObluCjr7iMTtqJOn6jkazXOFXijKt4ILhDtsSVbYtoYEeEmrtWlZZq0rLm6pKkAwSCAfL1qsy+Km0oYp4UMXJdZHTwjVueR3jb8sX9D3mdXuZB1INKlFA58yQZBmov9GWCXCL9ovAFmZnHMzAMEDmOXT0kVCUe+SEkSb+SouWrmSRbgv3SxvBAEuQTvHQbSRXzglvvrj5DF2hitrUNICHyHzifSs/C+BWrRD+J3jY3DJX0A6VbUclpBtdCsV+wjiHVWHkwBH51lpWZUiXOG2WYM1tCQIEqOXw5VWcZ4ZZVNK46kudIYQulmMKSRvEn1q+qv4pZMG4GuSglVUBhIB/CR4p9T8Iq0ZO9kp8k0EKACR0HlvVfxK2t25btwG0sHcFZhYMGeQkjTHUE1jOQL6uguJp0gkwQVkTqBJg77htoPnULNvXk/3e2C9y6CRd1wQJ5mBtAgbbHn1irRjz9yUiRgYz5/ELeDYZrILMLrqZ8IWWMbbgCBv1iv0X2W4BawMW3jWdRS3O7bsxZixJgeZNfnS32et2wHVriXkGrvbbsH1RuRv5+UGu7+zLtEM/h1i6X1XVXu70xOtNiTHVhDfBhXVicWqRtBquDVPbJ2ouq9nAxLl23deLt5rZ0lbRJWNXMEnfbyHnXM+GcLt27rhLQKD8be8G0iQJ3KkGZ85FdR9tXZ13W1m2AwazK32tiX7k7zHUIRPIwGJ6VzbvklLq3HNsgyV8QJHLUAJ5SOm4HpWeZu6K5LLSq5Gdr7sI0Wx3ZH4mJVXkdBzA+vpXu1xNXC6QdTGNB2YQ0MSOkDff0HWoPGcoWb9tgHYsj+FD7xUCNQnxACfhWEYu6Mki3xbhZFYxLKDty3E1lqHwq3FsePXq8XMEDVuQsfhnkCTUyqvZArBm44uIVYlQd5UwRBnn8qz1jv3lQSxgdT0HxPQepqECt4Flvc7yW121aEuEAFtvFsNttt43q2qi4Ye7ybqsvdLcI7sD3HImWB5BiOlXjNAk8hvVprkmWz7UbJzFQw2oTyIRmB/ug7+lRrv2gKVthDMlXZzyJkSuk7gbc/X0rE3G9N1Lb2ygcGWdgIIEkc+XSaKIowYuSguC7fZVvFdGgKQVE7yNyeXvbCKk3Lwvkgqv2dSGLsdnjcBR+iGiSdtiKjY3EFdxeuNbt6UYKveAlpb3twIBgRtvP1r3F3IR7ga4LNxxptHdnAjUAfwjYx0238608eS1E02ftF+5Z7ycdAGK2wFEk+6WA3G0/6VsCiNhyFQeHG2pNu3bKQAx2A94kDrJ5H6VOJrOT6KtmPJtlkZQdJZSAfKRE1hwriGVVdJtwpGmANhsGiDtHI1LqswmPf3QrnRM6dBImIaH5bNzG9QtMIs6UpUEClK+UBBu8Q8araHejfXoIJWPd5kASZ2JmoHFLzWLCjvNNwvOkEGQzmVEiYUGAfQVlW/cW9f7tVuSoYBXGzCV8U8mIHL9WonCbD5Trfvlfu2IW2FjSw/SneesfCtUkuXoukWGfwK1dKk6l0rohDAZRyU+lZ8DhVmwSbSaSdiZJ/xE1NrGLonTBB9RsY8jyqnlKqsrbMlXXsEygt3iQZnP3lvofO6OQ5HaqWvfs5bJfIzu7yUwyDa1jZw5i5BBPWB6cxW3p9svi2d/vWwylTyYEH5ivzXdwMjhzDGvY11Utswa/oY22Ekhww2g7Hc+Hryr9L1jyLC3EZHAZXBVgeRBEEH4iumcFJUzZxT2fnWzl22cqhDNEsVIMbwASOv+VUtu9Y+3kqVDBCHJMAvIECT70bGK7LxH2OcNdT3K3cdz+O1dY/KHJEelfOH+xzhtrHuWihuXLikd9cMspIMFQICwd+W/UmsVgrsosZzO3YNtnZQDrOo7wQdIHlBG0/M1ItFo8QAPkDMfPrUPiWNm8OuKnELQSzui31BZHYcjqHKVB2IB57bGM+Fm27wLW2DAGDHn8655wlHZlKLWyRULMvsHW2unxyJmWXYknTEEchJI3I514yLbaHi6BbJJLzLKCZIBmNtwPLyMVg7O9leKcQstkYqoiMWm4zhDeI28OxIAjSOQmd+dWx43LRMY2VdrMU5tq2rF7duVVYK92yqRv+lsOfr6VsmVeCgah4SYYnkoIO59JgfOqrD7KtHd27tyxxC3JvW7wK6t+Y5ynkwkGQTzrFn5XELTJrxwonQSYKMzEAHXMLvyk9aSpypPXzwS1bPeRnWF0jvmhW0Ahp0kr8IYAcy2oCaw8UZLX3SWTfuXlJ/TY/QExzMCBtVhhdgXvu13NYIWiEtEbQABJII2A5CfjWt8a4Vd4XlI6HUoOq2/KQOan1gwfMH1qYShJ+MXb/ADsKm6TNr7Kdg0VBcy113GG1snZB0mObR8hWq5uU2JmNaZ7ndWWIQLpJCnddmEHaK6/hZK3baXE911DD4ETXKPahi6MzVH9ZbVvmJX+CisfTZZZMrU+yIScpUyWt5Smu7r0lmV31Mly3+iGVNgOW3LcGNzUzEypQ3bl1WtWyYIWNWnbUw+PIAdAfIVcdpex65oF5G7u8yCdvC+22r16T+Vah2M7M2spr9q/3iXLRHusB1YMCCCNiBV45ISg5Xrf2Cpqy44n2is2dO+vUJGgg7dJ36/yqh4J2juG4lslBbLc22KjeBIjfpJ610HhPYvEx7veorMwEAOdQHmQI5/GuXY/BzdzjjLtN1l+AUnUfkoP0q2GeOaaXS2yY+Ls3fJzQhDlj3URKrrGqepUEjy+vpUnJLaGKCX0nSD5xt+dROPdhrg8OC+i03v22dokfiBMzPUenyFHe49cxrndXrb61IFwly0gdVEAb856/wrBRmvodlUr0bEuZbhQ1xZYdWAJgb7bb+YqBbuM7W1tZAZRz0qCQADBY7giQBsBM+lVn/aGzF8BecshKTqJH4h6N1PSo+HxA5V9Ft6rPgh2VhLQNugmD8TuausbVkqLLDN4kqW2Fi5ORccfhGomQpBUiAABFW/C8AWVIks7nU7Hqx57dBWC1hrjoq24DM0a2EmTJJJ84ED1IqyMGR8j86pJ8UiG/gw3MoAkQS34VHNtuk7Hr8IrGHIl7raF6Bio0zA3MwW59Y3rHba6ZRO7XuyBvqOoQI6DTI8tVYs22yK126ytoOpVIhFPLmAWJ3O58+QqEuiKM2PmEWXuE61XUQ0adaqOflPMTyMT1rL7KfZ9/SKZF+492za1hbZU++fEWknnErv5k1A7E9lm4zkPaN9bdi0Bdfu0Mk3IlVB22IPiPxgzX6O4Bwazh49vHsLpt2xAkyTJkknqSSSfjXZih48m8I0WFKUrUuKUpQEXiXDrORbNu/bS7bPNXUMNuRg9fWtB7U+yWxdGrAf7Fc5MEBNu4OkrPhI6MPM7Hp0ilKsHJOHewnFCIL+TkO0zcCFURjPQFSR5TMn0rqXDcC3j2ks2UCW7ahVUdAPjuT6nc1Jqs7S4F6/jXLePfbHusPDdVQ0fXlPKRuOYoDlftg7QNeykw8RbYvY8XXyCfFbJkd2IHVSCQZBkbbTWn38O/fJOTk3GB27u392keRA9751Kb2dcatardrHQs5l8gX0YufObjBhO/4Z386+8Z7L8Q4TZs3L5GSLzaGCsfunJ8ALsNww6xAIjyJ58kJSfkq/kzkm+T1Zy7mKAy3Ga2vvW7japH6rNuGjkJg8o6i847wu3nYxWQQwD23G8GPCfgeR9Ca0bL7JZuSt27f8BVSbVqQ0x02MDbrzJith9l+WXw9J/4dwqPgYYfmTXDlikvcg+U+aMWqVpmX2dZDfZmsXARcx7htkHmATI/OR8qqva3iTbsXf0WKH9oSP8ACfrV8ljueJFhsmVa3/5lqP8AoP8AGvXbvE73BvDqo1j9gyf3ZqkZpZ1Nd/zsJ/WmW+A02rZ80X/CK1JLP2fjUj3cq2fhIEn80n9qtk7O3dWLjt52k/wioXafG8WNfHOzfUE/q3WCN+ZWs8bqbj82vz/JVcNovq592Wxh/S+Y0bJrPzZx/wDddBrTez5FrK4nef3UYE/ABmP5RTC6jP8Ab+SY6Zccf7T4+GQLpYu24RAGaPPcgAfE71pvEu8zsg3GssloqqIbkAqgMv4eetuQPQE1h4Vw/Mus2Y+MLneNqGpgHjpoVugHLzAEVccC7N8Q4vdHdB8XGRmV7zbHUvMaZBYg7QNgZk124cCi6jy+3ZpGNPgj5lkqLePiIq3shxbthRHM7sY6Dz6TNbd2q9macPwrV3GS5kXLNzvMg83cFCCyqOQViDHlJJME1svYX2XDCyftWRktk3lUrblNISRBO7GTEjoBJ59OjV2Qx+MaZrGNKj84Yl9Mi0GAlHHJgD1ggjlzqFn2WtIRZa3aQspmN18Q1bciI336T8um9sfZKMi493CyDim4dT29M22f9IaSCknnAM1o2N7MuL5l8W8nRj27JP3wMhj0KqrSxP7IAJ67Vl7DT40Z+27Kx7Y+8JvknTNwJpGwXaOqyJ3nr06V/CeDXuL5Fuzi96LemLj3VlLYG/NZk7CJ3JI3G8dOwPYJhhFF7IvvcBlimm2rDoNJDEfHV5/LqHBeFWsSwliwui1bEKvPmSSZO5JJJJ8zWkMXi7LxhRE7K9nLGBjpZsIohQHcKA1xgILMeZJPrty5VcUpWpcUpSgFKUoBSlKAUpSgFQOO8Jt5ePdx7olLqlT5jyI9QYI9QKn18mgOP8NZ9Gi7/W2mNq5/btnST8GjUPRhVDwHHGNnZVkbLdVb6Dy3Icf3j9Irb+2ON3HEwR7mbaLx/wCbY0qx+dtk/uVrvF8BzlYt+2CdBa3cj9B1ME+gYfmK8bJD28kodP8A6v8ARyyVNon8TChVuNA7pg+o7aR7rGf7DNWO3m2clXS3cVpUgjrBETB3I9eVO0FrXi3187Tj9w1rGH2fvZaLduuLKssoiLqcK4HvO3mOgHlWcIxcbk6KpKi57C3tWDZ5SoKbcvC7AfkBWXthdKYd5hzUAj5OprB2PxBYS9jgkizeIUnnpZEcTHXxGp3aWzrxMheptNHxCkj86Ovevq7D/UWIadx13qn4PY038zb3rqn4g2U/nNWPDnm1bPmin6qK9W8cK7uObxP7IgVmnVr82Roj8b4h9nsXLsSUXYebEwo+bECtrTilvgfD8W1dV7t99hbtAFrl1vHdO8bBiZY+YrQu3VgvhuA6W91Op20gQwPPz+G9RMLjnfXrN3Myci4wRksPfsLYtPr06jbIAkmAJO52rt9LJQxyklbNcbqLZv1/2pJchMPGuXb4nvVuHuksEGCHeCGM8gkyBzqP2F9oOXm5ncNZsXLIB7y9jm5otEAkAtcEPJgDT5zyBrnnabiLZV1eH8PAe7faLrJy9QSvoJZugWPOO+dmuCW8LGtY9oDTbUAmI1GPExjqxkn4124ZTmvKXH2NYtvllnSlK3LilKUApSlAKUpQClKUApSlAKVXdoeMW8PGu5N4+C0uoxzPRVE7SzEKPUiuM2+IZvF0N7KyLlnHuE6Mawe7BSY8bRqefXnz22AzyZY41cispKKtlv2+7fvfvNiYN/ubNsN9oyx+rGpLTeYkSQZk7ct+b8P4tj99OL/STXzzvWrs3WjrpHvD0NbZ2h4bj2sa1a7sC2LyKF331tpfcGZKFjJPMCrnsNlDhGQtjSGw8q5pFzSNdm40BA7AeK2x2BPuk8/Pmx545Zctr4KKakzX8LMys3KsvdzhfXF1xbe0LN5dY0kMgUSeXiM+76mtsqx9tXDLa4f25EAycV7bLcUQxUuFKkjcrDcj/nVaDO/nXL62DUk27M8qaZ5vW9Slf0gR9RFQOzdwtiWC3vd2oPxUQfzFWVQODJpRk/Ru3B8muMw/dYVyL9L/AD5MujxhrpycgfpLbf6h0/6B9KsLiagVPUEfUVXM+nMUf+JYO/8Ayrggf+4ayWuM47aiL1rw+94wIjrueXryqZJvlfYlnzs9P2XH1c+5SZ5zoE1YVqWT2lZr5Fp1W2FGnXbIFxpOqC0SAI5HzPKnZ3jt3JyirOndojErbVtOoMqjxsPFzblA+NaSwz5k/wByXF7LlOFLn8TxMW4A1m0rZN1DyYKQqA+ms7jqCa7BxDhlm/aNq9aS5aP4HUFduWx5R0PSue+ymz3uZxDJ2IVkxkPl3Y1XB/eI+ldNr1vTx8cSR0wVRRT8B7L4eFq+y49u0W94qPEfTUZMekxVxSlblxSlKAUpSgFKUoBSlKAUpSgFKUoDUfaxwpsnhWUizqVO8AAme6YORHWQpHxitH4W6vjWzZIVTbAQgTp8MDb0PT0rs1fnjj6X8PNyuG4Sxqud7aY7LZt3VDOOWwVjA/mYrk9Xic4prozyxtHjs52fNxzcy79y9dsXSNBcm2rLBUgHnsQenOI2qRasZHE+KrhICmPjOt283UhYMk+sgKPWem1nwXh1vBxyHuTubl2420seZ3+Qqw9kiXcviGRnqrJii19nQkR3pDgz+zB+EgedYen+vK5bS0UhzKzefaZjd5wrNXysM/8A6Y1/9NaFwa/3mPZf9K2p+qiut8QxhdtXLZ5OjIf2lI/nXE+w94tg2Z2KgoR5aGK/wFX/AKgvpT+5OZcIvahYQi7fHmyv8jbVf4oam1BXbJb9e0v7jt/8xXmLs50a/wC0FrqCw9kE3GZrAjn98vTyPh2NYrHZnJFtWc2WuL7tkoAiCIAW4AWDDz3HT1rac7E7zuztNu4HE+gIPzgmpVarO4wSRby4o1PA7KNcIfNcOQ+oWVg2xAIAMrLc/wDWtnOm2mwCqizAAAAA8hsKy1rvbXjdqxj3ULgXXtlVQHxePwzHQczJ8qi55ZJDmTo3v2IYxXha3W9/Ju3LzepL6Z+iCt+rn/s77V8Pt4nD8MZNo33sqAinVDlQzKxAhWkkQxBJ2FdAr3jsFKUoBSlKAUpSgFKUoBSlKAUpSgFKUoBXOe3fA3tZf29FL2mtC1f0iWt6WlbkcykGGj3YB5THRqVScFOLiyGrVHB+EcFPGeI3LFy5/uOKEd1Q/wBaXWVGodDvuOi7QTI7lh4iWUW3aVUtoNKqogADoAKgcD7O42Gbxx7Yt9/c7xwOUwBA8l5mOQLGrWmOChFRQiqVCuHcATu72fYP/CzLmkfquZX+ddxrjHFrXc8dzU6X7Vu+o/sqEb96aw9ZG8TKZV9JYVGfGJvLcnZbbJH9pkM/un61JpXjJ0copSlQCg7S9oxjMttTbFxwWm40KoBiSBuSTMCR7p3qiFi14r7abjMNTXTBnboeQEDkNoFbmuBaFxruhe8YQXjeB0noK0P2kcEt2ra3LIKNcuhWRSQjSpM6eQMqOXnXZ6eUG1BcN9mkafB0b2O9gbVu3b4jfUHIvDvLSgaUtI48MKNizKZk8gR1knq1YcOwLdtEHJFCj4KIrNXsHUKUpQClKUApSlAKUpQClKUApSlAKUpQClKUApSlAK5H7TwLXGMG51vWXst8FJZf3miuuVoXtY7EXeI27NzGcLk4zFreowGBgkT0MqCCduY6yKZI+UXH5IatUUVxwInqQPrXutP4jk8VGlcjh962tq4ly9dRWddCOC0aQQeUmGO01ttq4rKGUhlYSCDIIPUEc68TLhljryOSUXHZ7rzccKCSQABJJ2AA5mjOBzIHxNVPazKRMS/rYDVbZRJ3JZSAB5mTWcY20iqVluDWu9qsfvb/AA63Eh8y2D8JE/lNY+BdpcVMOwbl9ARbVWBaWlQAfCPF08utTexuQeKcTsNZRvsuETde4wIDOVIQDy3MwdyA3lv1emwzWVccI0hF+R3GlKV7B1ClKUApSlAKUpQClKUApSlAKUpQClKUApSlAKUpQClKUArnvtE7K2Ex7uTYNzHuKCx7htCOTuSyQVmd9QAY+dKVDSfDFGiey/2d4nEbLZGW1+48wR3kA+pOnVP7Vbjg+xbhiXizd/cVYi3cuDR+6oYj0mvlKkG35nYrh11tdzDx2bz7pRMCBMDfbbfyq2wcK3ZQW7NtLaDkqKFUfJRFfaUBnpSlAKUpQClKUApSlAKUp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36" y="3358357"/>
            <a:ext cx="21050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http://leadershipcriteria.com/wp-content/uploads/2_corn_clipart.sv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283" y="3200400"/>
            <a:ext cx="2592453" cy="202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2438400" y="55626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brocoli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4232048" y="5410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Maiz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Choclo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Elote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6857153" y="4418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Patatas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871">
            <a:off x="5620583" y="5282633"/>
            <a:ext cx="2090174" cy="139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315200" y="5561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Remolacha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Betabel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0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18a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10 </a:t>
            </a:r>
            <a:r>
              <a:rPr lang="en-US" dirty="0" smtClean="0"/>
              <a:t>original SPANISH </a:t>
            </a:r>
            <a:r>
              <a:rPr lang="en-US" dirty="0"/>
              <a:t>sentences using the vocabulary we learned today and verbs –AR, </a:t>
            </a:r>
            <a:r>
              <a:rPr lang="en-US" dirty="0" err="1"/>
              <a:t>Tener</a:t>
            </a:r>
            <a:r>
              <a:rPr lang="en-US" dirty="0"/>
              <a:t> and/or Hay </a:t>
            </a:r>
            <a:r>
              <a:rPr lang="en-US" sz="2400" i="1" dirty="0"/>
              <a:t>(there is/are). </a:t>
            </a:r>
            <a:r>
              <a:rPr lang="en-US" dirty="0"/>
              <a:t>Use a variety of subjects for your sentences!</a:t>
            </a:r>
            <a:endParaRPr lang="en-US" sz="2400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311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14442</TotalTime>
  <Words>175</Words>
  <Application>Microsoft Office PowerPoint</Application>
  <PresentationFormat>On-screen Show (4:3)</PresentationFormat>
  <Paragraphs>91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        Clase 702   La fecha es el 6 de noviembre del 2017</vt:lpstr>
      <vt:lpstr>Repaso del Vocabulario de la comida</vt:lpstr>
      <vt:lpstr>Repaso de vocabulario</vt:lpstr>
      <vt:lpstr>Repaso de vocabulario</vt:lpstr>
      <vt:lpstr>Repaso del Vocabulario</vt:lpstr>
      <vt:lpstr>Vegetales/ Legumbres</vt:lpstr>
      <vt:lpstr>Tarea # 18a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52</cp:revision>
  <cp:lastPrinted>2014-11-06T16:32:40Z</cp:lastPrinted>
  <dcterms:created xsi:type="dcterms:W3CDTF">2011-02-08T18:25:43Z</dcterms:created>
  <dcterms:modified xsi:type="dcterms:W3CDTF">2017-11-06T17:51:06Z</dcterms:modified>
</cp:coreProperties>
</file>